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4600"/>
    <a:srgbClr val="2C2C37"/>
    <a:srgbClr val="FFC22D"/>
    <a:srgbClr val="FEAD00"/>
    <a:srgbClr val="00B28C"/>
    <a:srgbClr val="0098BF"/>
    <a:srgbClr val="C47619"/>
    <a:srgbClr val="8EA22A"/>
    <a:srgbClr val="BD332C"/>
    <a:srgbClr val="BC09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128" y="-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000B51E-3E20-4893-917F-66462AF25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390680" y="2900864"/>
            <a:ext cx="11968468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900" dirty="0">
                <a:ln w="12700">
                  <a:solidFill>
                    <a:srgbClr val="FFC22D"/>
                  </a:solidFill>
                </a:ln>
                <a:solidFill>
                  <a:srgbClr val="2C2C37"/>
                </a:solidFill>
                <a:latin typeface="Impact" panose="020B0806030902050204" pitchFamily="34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-390680" y="1607479"/>
            <a:ext cx="19850100" cy="907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8400" dirty="0">
                <a:ln w="50800">
                  <a:noFill/>
                </a:ln>
                <a:solidFill>
                  <a:srgbClr val="2C2C37"/>
                </a:solidFill>
                <a:latin typeface="Backpack Personal Use" pitchFamily="2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2713702" y="9285244"/>
            <a:ext cx="197983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i="1" dirty="0">
                <a:solidFill>
                  <a:srgbClr val="634600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How to Leverage the Power of the Internet  </a:t>
            </a:r>
          </a:p>
          <a:p>
            <a:r>
              <a:rPr lang="en-GB" sz="6000" b="1" i="1" dirty="0">
                <a:solidFill>
                  <a:srgbClr val="634600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to Create 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Backpack Personal Use</vt:lpstr>
      <vt:lpstr>Calibri</vt:lpstr>
      <vt:lpstr>Calibri Light</vt:lpstr>
      <vt:lpstr>Impact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10</cp:revision>
  <dcterms:created xsi:type="dcterms:W3CDTF">2018-09-11T13:47:49Z</dcterms:created>
  <dcterms:modified xsi:type="dcterms:W3CDTF">2018-09-11T15:08:36Z</dcterms:modified>
</cp:coreProperties>
</file>