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D15"/>
    <a:srgbClr val="75B102"/>
    <a:srgbClr val="2C2C37"/>
    <a:srgbClr val="F9CA3D"/>
    <a:srgbClr val="E21A56"/>
    <a:srgbClr val="872881"/>
    <a:srgbClr val="634600"/>
    <a:srgbClr val="FFC22D"/>
    <a:srgbClr val="FEAD00"/>
    <a:srgbClr val="00B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EA45D9FC-21E0-4D99-B87B-ACB934664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0" y="8647287"/>
            <a:ext cx="198501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800" dirty="0">
                <a:ln w="12700">
                  <a:noFill/>
                </a:ln>
                <a:solidFill>
                  <a:srgbClr val="881D15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3723" y="10150525"/>
            <a:ext cx="19846377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500" dirty="0">
                <a:ln w="508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0" y="12973124"/>
            <a:ext cx="198463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i="1" dirty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to Leverage the Power of the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Internet to Create and Sell Your Own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19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13</cp:revision>
  <dcterms:created xsi:type="dcterms:W3CDTF">2018-09-11T13:47:49Z</dcterms:created>
  <dcterms:modified xsi:type="dcterms:W3CDTF">2018-09-11T15:20:33Z</dcterms:modified>
</cp:coreProperties>
</file>