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8770"/>
    <a:srgbClr val="434343"/>
    <a:srgbClr val="6A6A6A"/>
    <a:srgbClr val="689D01"/>
    <a:srgbClr val="383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" d="100"/>
          <a:sy n="10" d="100"/>
        </p:scale>
        <p:origin x="210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619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220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708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14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219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45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871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599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54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742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694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38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4E00B8B-6459-4C93-9A6B-B7F7A04464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B2165D-CCF3-4287-AE2D-8E2A7A546774}"/>
              </a:ext>
            </a:extLst>
          </p:cNvPr>
          <p:cNvSpPr txBox="1"/>
          <p:nvPr/>
        </p:nvSpPr>
        <p:spPr>
          <a:xfrm>
            <a:off x="0" y="2560320"/>
            <a:ext cx="19850100" cy="3620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30" dirty="0">
                <a:solidFill>
                  <a:srgbClr val="6A6A6A"/>
                </a:solidFill>
                <a:latin typeface="Impact" panose="020B0806030902050204" pitchFamily="34" charset="0"/>
              </a:rPr>
              <a:t>YOUR FIRST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DF121F-5513-46BB-A495-62D46949D53F}"/>
              </a:ext>
            </a:extLst>
          </p:cNvPr>
          <p:cNvSpPr txBox="1"/>
          <p:nvPr/>
        </p:nvSpPr>
        <p:spPr>
          <a:xfrm>
            <a:off x="0" y="4614655"/>
            <a:ext cx="198501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9600" dirty="0">
                <a:solidFill>
                  <a:srgbClr val="434343"/>
                </a:solidFill>
                <a:latin typeface="Impact" panose="020B0806030902050204" pitchFamily="34" charset="0"/>
              </a:rPr>
              <a:t>PRODUCT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A84D89-9A30-4692-849B-D865E4B23D9D}"/>
              </a:ext>
            </a:extLst>
          </p:cNvPr>
          <p:cNvSpPr txBox="1"/>
          <p:nvPr/>
        </p:nvSpPr>
        <p:spPr>
          <a:xfrm>
            <a:off x="2482" y="28494984"/>
            <a:ext cx="19847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rgbClr val="A88770"/>
                </a:solidFill>
                <a:latin typeface="Futura Condensed Extra" pitchFamily="50" charset="0"/>
                <a:cs typeface="Times New Roman" panose="02020603050405020304" pitchFamily="18" charset="0"/>
              </a:rPr>
              <a:t>HOW TO LEVERAGE THE POWER OF THE INTERNET </a:t>
            </a:r>
          </a:p>
          <a:p>
            <a:pPr algn="ctr"/>
            <a:r>
              <a:rPr lang="en-GB" sz="6000" dirty="0">
                <a:solidFill>
                  <a:srgbClr val="A88770"/>
                </a:solidFill>
                <a:latin typeface="Futura Condensed Extra" pitchFamily="50" charset="0"/>
                <a:cs typeface="Times New Roman" panose="02020603050405020304" pitchFamily="18" charset="0"/>
              </a:rPr>
              <a:t>TO CREATE AND SELL YOUR OWN PHYSICAL PRODUCTS</a:t>
            </a:r>
          </a:p>
        </p:txBody>
      </p:sp>
    </p:spTree>
    <p:extLst>
      <p:ext uri="{BB962C8B-B14F-4D97-AF65-F5344CB8AC3E}">
        <p14:creationId xmlns:p14="http://schemas.microsoft.com/office/powerpoint/2010/main" val="3115337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19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Futura Condensed Extra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3</cp:revision>
  <dcterms:created xsi:type="dcterms:W3CDTF">2018-09-11T13:47:49Z</dcterms:created>
  <dcterms:modified xsi:type="dcterms:W3CDTF">2018-09-11T14:05:28Z</dcterms:modified>
</cp:coreProperties>
</file>