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CF6"/>
    <a:srgbClr val="0F5400"/>
    <a:srgbClr val="A88770"/>
    <a:srgbClr val="434343"/>
    <a:srgbClr val="6A6A6A"/>
    <a:srgbClr val="689D01"/>
    <a:srgbClr val="383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17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2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1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1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4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871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54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74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94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38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5BF453D-00DB-4DC7-A1F7-507DA7BDC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2165D-CCF3-4287-AE2D-8E2A7A546774}"/>
              </a:ext>
            </a:extLst>
          </p:cNvPr>
          <p:cNvSpPr txBox="1"/>
          <p:nvPr/>
        </p:nvSpPr>
        <p:spPr>
          <a:xfrm>
            <a:off x="0" y="2560320"/>
            <a:ext cx="198501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9400" dirty="0">
                <a:solidFill>
                  <a:srgbClr val="F7FCF6"/>
                </a:solidFill>
                <a:latin typeface="Impact" panose="020B0806030902050204" pitchFamily="34" charset="0"/>
              </a:rPr>
              <a:t>YOUR 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F121F-5513-46BB-A495-62D46949D53F}"/>
              </a:ext>
            </a:extLst>
          </p:cNvPr>
          <p:cNvSpPr txBox="1"/>
          <p:nvPr/>
        </p:nvSpPr>
        <p:spPr>
          <a:xfrm>
            <a:off x="-1241" y="5043979"/>
            <a:ext cx="19850100" cy="54784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8599986" lon="0" rev="0"/>
              </a:camera>
              <a:lightRig rig="threePt" dir="t"/>
            </a:scene3d>
          </a:bodyPr>
          <a:lstStyle/>
          <a:p>
            <a:pPr algn="ctr"/>
            <a:r>
              <a:rPr lang="en-GB" sz="34500" b="1" dirty="0">
                <a:ln w="50800">
                  <a:solidFill>
                    <a:schemeClr val="bg1">
                      <a:alpha val="98000"/>
                    </a:schemeClr>
                  </a:solidFill>
                </a:ln>
                <a:solidFill>
                  <a:srgbClr val="0F5400"/>
                </a:solidFill>
                <a:latin typeface="Impact" panose="020B0806030902050204" pitchFamily="34" charset="0"/>
              </a:rPr>
              <a:t>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84D89-9A30-4692-849B-D865E4B23D9D}"/>
              </a:ext>
            </a:extLst>
          </p:cNvPr>
          <p:cNvSpPr txBox="1"/>
          <p:nvPr/>
        </p:nvSpPr>
        <p:spPr>
          <a:xfrm>
            <a:off x="2482" y="27031944"/>
            <a:ext cx="19847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rgbClr val="F7FCF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HOW TO LEVERAGE THE POWER OF THE INTERNET </a:t>
            </a:r>
          </a:p>
          <a:p>
            <a:pPr algn="ctr"/>
            <a:r>
              <a:rPr lang="en-GB" sz="6000" dirty="0">
                <a:solidFill>
                  <a:srgbClr val="F7FCF6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TO CREATE AND SELL YOUR OWN PHYSICAL PRODUCTS</a:t>
            </a:r>
          </a:p>
        </p:txBody>
      </p:sp>
    </p:spTree>
    <p:extLst>
      <p:ext uri="{BB962C8B-B14F-4D97-AF65-F5344CB8AC3E}">
        <p14:creationId xmlns:p14="http://schemas.microsoft.com/office/powerpoint/2010/main" val="311533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Myriad Pro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5</cp:revision>
  <dcterms:created xsi:type="dcterms:W3CDTF">2018-09-11T13:47:49Z</dcterms:created>
  <dcterms:modified xsi:type="dcterms:W3CDTF">2018-09-11T14:22:32Z</dcterms:modified>
</cp:coreProperties>
</file>