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D00"/>
    <a:srgbClr val="00B28C"/>
    <a:srgbClr val="0098BF"/>
    <a:srgbClr val="C47619"/>
    <a:srgbClr val="8EA22A"/>
    <a:srgbClr val="BD332C"/>
    <a:srgbClr val="BC095E"/>
    <a:srgbClr val="E24C77"/>
    <a:srgbClr val="DF3968"/>
    <a:srgbClr val="E767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" d="100"/>
          <a:sy n="10" d="100"/>
        </p:scale>
        <p:origin x="210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619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220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708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14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219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45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871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599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54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742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694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38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B7B671D4-5172-45B1-80EC-A2C66A88B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B2165D-CCF3-4287-AE2D-8E2A7A546774}"/>
              </a:ext>
            </a:extLst>
          </p:cNvPr>
          <p:cNvSpPr txBox="1"/>
          <p:nvPr/>
        </p:nvSpPr>
        <p:spPr>
          <a:xfrm rot="21193677">
            <a:off x="-51771" y="6664101"/>
            <a:ext cx="1985010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7500" dirty="0">
                <a:ln w="254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</a:rPr>
              <a:t>YOUR FIRST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DF121F-5513-46BB-A495-62D46949D53F}"/>
              </a:ext>
            </a:extLst>
          </p:cNvPr>
          <p:cNvSpPr txBox="1"/>
          <p:nvPr/>
        </p:nvSpPr>
        <p:spPr>
          <a:xfrm rot="21237403">
            <a:off x="-51771" y="8003138"/>
            <a:ext cx="198501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8000" b="1" dirty="0">
                <a:ln w="50800">
                  <a:noFill/>
                </a:ln>
                <a:gradFill>
                  <a:gsLst>
                    <a:gs pos="11000">
                      <a:srgbClr val="0098BF"/>
                    </a:gs>
                    <a:gs pos="91000">
                      <a:srgbClr val="00B28C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PRODUCT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A84D89-9A30-4692-849B-D865E4B23D9D}"/>
              </a:ext>
            </a:extLst>
          </p:cNvPr>
          <p:cNvSpPr txBox="1"/>
          <p:nvPr/>
        </p:nvSpPr>
        <p:spPr>
          <a:xfrm rot="21193677">
            <a:off x="-302693" y="13355801"/>
            <a:ext cx="2103412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500" spc="300" dirty="0">
                <a:solidFill>
                  <a:srgbClr val="FEAD00"/>
                </a:solidFill>
                <a:latin typeface="Impact" panose="020B080603090205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HOW TO LEVERAGE THE POWER OF THE INTERNET TO CREATE </a:t>
            </a:r>
          </a:p>
          <a:p>
            <a:pPr algn="ctr"/>
            <a:r>
              <a:rPr lang="en-GB" sz="5500" spc="300" dirty="0">
                <a:solidFill>
                  <a:srgbClr val="FEAD00"/>
                </a:solidFill>
                <a:latin typeface="Impact" panose="020B080603090205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AND SELL YOUR OWN PHYSICAL PRODUCTS</a:t>
            </a:r>
          </a:p>
        </p:txBody>
      </p:sp>
    </p:spTree>
    <p:extLst>
      <p:ext uri="{BB962C8B-B14F-4D97-AF65-F5344CB8AC3E}">
        <p14:creationId xmlns:p14="http://schemas.microsoft.com/office/powerpoint/2010/main" val="3115337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</TotalTime>
  <Words>19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Impact</vt:lpstr>
      <vt:lpstr>Times New Roman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9</cp:revision>
  <dcterms:created xsi:type="dcterms:W3CDTF">2018-09-11T13:47:49Z</dcterms:created>
  <dcterms:modified xsi:type="dcterms:W3CDTF">2018-09-11T15:03:22Z</dcterms:modified>
</cp:coreProperties>
</file>