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6" d="100"/>
          <a:sy n="16" d="100"/>
        </p:scale>
        <p:origin x="244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497"/>
            <a:ext cx="16872585" cy="11018332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2738"/>
            <a:ext cx="14887575" cy="7641035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0619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2220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84"/>
            <a:ext cx="4280178" cy="268205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84"/>
            <a:ext cx="12592407" cy="2682055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1708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6149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90131"/>
            <a:ext cx="17120711" cy="1316485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9529"/>
            <a:ext cx="17120711" cy="6923085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0219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6454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91"/>
            <a:ext cx="17120711" cy="61172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8256"/>
            <a:ext cx="8397521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60457"/>
            <a:ext cx="8397521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8256"/>
            <a:ext cx="8438878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60457"/>
            <a:ext cx="8438878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1871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2599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4454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790"/>
            <a:ext cx="10049113" cy="22490877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7742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790"/>
            <a:ext cx="10049113" cy="22490877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6941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91"/>
            <a:ext cx="17120711" cy="6117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921"/>
            <a:ext cx="17120711" cy="200806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6BC8FC-071D-4621-B3ED-B534E41EB222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3385"/>
            <a:ext cx="6699409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E3151-FDA0-4544-8481-AF410305BE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0382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D7C476A-AC3D-407B-8F2D-BFF510B155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978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8B2165D-CCF3-4287-AE2D-8E2A7A546774}"/>
              </a:ext>
            </a:extLst>
          </p:cNvPr>
          <p:cNvSpPr txBox="1"/>
          <p:nvPr/>
        </p:nvSpPr>
        <p:spPr>
          <a:xfrm>
            <a:off x="354330" y="9265920"/>
            <a:ext cx="19141440" cy="2089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980" dirty="0">
                <a:solidFill>
                  <a:schemeClr val="bg1"/>
                </a:solidFill>
                <a:latin typeface="electrical" panose="02000500000000000000" pitchFamily="2" charset="0"/>
              </a:rPr>
              <a:t>YOUR FIRST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DF121F-5513-46BB-A495-62D46949D53F}"/>
              </a:ext>
            </a:extLst>
          </p:cNvPr>
          <p:cNvSpPr txBox="1"/>
          <p:nvPr/>
        </p:nvSpPr>
        <p:spPr>
          <a:xfrm>
            <a:off x="354330" y="11477643"/>
            <a:ext cx="1914144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5000" dirty="0">
                <a:solidFill>
                  <a:schemeClr val="bg1"/>
                </a:solidFill>
                <a:latin typeface="electrical" panose="02000500000000000000" pitchFamily="2" charset="0"/>
              </a:rPr>
              <a:t>product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A84D89-9A30-4692-849B-D865E4B23D9D}"/>
              </a:ext>
            </a:extLst>
          </p:cNvPr>
          <p:cNvSpPr txBox="1"/>
          <p:nvPr/>
        </p:nvSpPr>
        <p:spPr>
          <a:xfrm>
            <a:off x="354330" y="27479643"/>
            <a:ext cx="1914144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000" b="1" spc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to Leverage the Power of the Internet to  </a:t>
            </a:r>
          </a:p>
          <a:p>
            <a:pPr algn="ctr"/>
            <a:r>
              <a:rPr lang="en-GB" sz="5000" b="1" spc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Create and Sell Your Own Physical Products</a:t>
            </a:r>
          </a:p>
        </p:txBody>
      </p:sp>
    </p:spTree>
    <p:extLst>
      <p:ext uri="{BB962C8B-B14F-4D97-AF65-F5344CB8AC3E}">
        <p14:creationId xmlns:p14="http://schemas.microsoft.com/office/powerpoint/2010/main" val="31153370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19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electrical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GL2N</dc:creator>
  <cp:lastModifiedBy>GL2N</cp:lastModifiedBy>
  <cp:revision>1</cp:revision>
  <dcterms:created xsi:type="dcterms:W3CDTF">2018-09-11T13:47:49Z</dcterms:created>
  <dcterms:modified xsi:type="dcterms:W3CDTF">2018-09-11T13:53:20Z</dcterms:modified>
</cp:coreProperties>
</file>