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B6098-C501-4764-8492-5209C242980C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F211-6414-45E8-8BF4-26B3BEEA87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6487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B6098-C501-4764-8492-5209C242980C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F211-6414-45E8-8BF4-26B3BEEA87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9315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B6098-C501-4764-8492-5209C242980C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F211-6414-45E8-8BF4-26B3BEEA87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1765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B6098-C501-4764-8492-5209C242980C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F211-6414-45E8-8BF4-26B3BEEA87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794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B6098-C501-4764-8492-5209C242980C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F211-6414-45E8-8BF4-26B3BEEA87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6306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B6098-C501-4764-8492-5209C242980C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F211-6414-45E8-8BF4-26B3BEEA87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0545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B6098-C501-4764-8492-5209C242980C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F211-6414-45E8-8BF4-26B3BEEA87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8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B6098-C501-4764-8492-5209C242980C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F211-6414-45E8-8BF4-26B3BEEA87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550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B6098-C501-4764-8492-5209C242980C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F211-6414-45E8-8BF4-26B3BEEA87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5892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B6098-C501-4764-8492-5209C242980C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F211-6414-45E8-8BF4-26B3BEEA87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7583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B6098-C501-4764-8492-5209C242980C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DF211-6414-45E8-8BF4-26B3BEEA87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2322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B6098-C501-4764-8492-5209C242980C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7DF211-6414-45E8-8BF4-26B3BEEA87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7637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D040F0B-9182-427C-A5B9-AFE005DF5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59BC54-4666-4A3B-AD62-828C524F5849}"/>
              </a:ext>
            </a:extLst>
          </p:cNvPr>
          <p:cNvSpPr txBox="1"/>
          <p:nvPr/>
        </p:nvSpPr>
        <p:spPr>
          <a:xfrm>
            <a:off x="0" y="1091381"/>
            <a:ext cx="19850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spc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FD37E5-F857-477E-B4E6-B1A4E782A322}"/>
              </a:ext>
            </a:extLst>
          </p:cNvPr>
          <p:cNvSpPr txBox="1"/>
          <p:nvPr/>
        </p:nvSpPr>
        <p:spPr>
          <a:xfrm>
            <a:off x="0" y="2319283"/>
            <a:ext cx="1985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amet, vidisse expetenda vim an, nec</a:t>
            </a:r>
          </a:p>
          <a:p>
            <a:pPr algn="ctr"/>
            <a:r>
              <a:rPr lang="pt-BR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mazim fuisset ne, nibh omnium fierent te has.”</a:t>
            </a:r>
            <a:endParaRPr lang="en-GB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F97BFB-CE38-4677-BA2A-E45F10333366}"/>
              </a:ext>
            </a:extLst>
          </p:cNvPr>
          <p:cNvSpPr txBox="1"/>
          <p:nvPr/>
        </p:nvSpPr>
        <p:spPr>
          <a:xfrm>
            <a:off x="0" y="5273876"/>
            <a:ext cx="1985010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9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YOUTUBE</a:t>
            </a:r>
            <a:endParaRPr lang="en-GB" sz="29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B2E31A-780B-465A-9CEB-D82CF1E3C5FF}"/>
              </a:ext>
            </a:extLst>
          </p:cNvPr>
          <p:cNvSpPr txBox="1"/>
          <p:nvPr/>
        </p:nvSpPr>
        <p:spPr>
          <a:xfrm>
            <a:off x="-1241" y="8411966"/>
            <a:ext cx="198501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MARKETING</a:t>
            </a:r>
            <a:endParaRPr lang="en-GB" sz="2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B9CCC7-436A-45CE-9DEA-A86B8BE87A29}"/>
              </a:ext>
            </a:extLst>
          </p:cNvPr>
          <p:cNvSpPr txBox="1"/>
          <p:nvPr/>
        </p:nvSpPr>
        <p:spPr>
          <a:xfrm>
            <a:off x="-2482" y="10962652"/>
            <a:ext cx="198501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EXCELLENCE</a:t>
            </a:r>
            <a:endParaRPr lang="en-GB" sz="227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E2D715-FDA1-453C-BDD7-559FD297DAFF}"/>
              </a:ext>
            </a:extLst>
          </p:cNvPr>
          <p:cNvSpPr txBox="1"/>
          <p:nvPr/>
        </p:nvSpPr>
        <p:spPr>
          <a:xfrm>
            <a:off x="0" y="16348103"/>
            <a:ext cx="198501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Step-by-step Blueprint For Using YouTube To</a:t>
            </a:r>
          </a:p>
          <a:p>
            <a:pPr algn="ctr"/>
            <a:r>
              <a:rPr lang="en-GB" sz="7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As Much Online Traffic As You Want</a:t>
            </a:r>
          </a:p>
        </p:txBody>
      </p:sp>
    </p:spTree>
    <p:extLst>
      <p:ext uri="{BB962C8B-B14F-4D97-AF65-F5344CB8AC3E}">
        <p14:creationId xmlns:p14="http://schemas.microsoft.com/office/powerpoint/2010/main" val="7556722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48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2</cp:revision>
  <dcterms:created xsi:type="dcterms:W3CDTF">2018-07-04T13:04:39Z</dcterms:created>
  <dcterms:modified xsi:type="dcterms:W3CDTF">2018-07-04T13:24:09Z</dcterms:modified>
</cp:coreProperties>
</file>