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9850100" cy="3164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6381"/>
    <a:srgbClr val="161D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3" d="100"/>
          <a:sy n="33" d="100"/>
        </p:scale>
        <p:origin x="1398" y="-3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8758" y="5179497"/>
            <a:ext cx="16872585" cy="11018332"/>
          </a:xfrm>
        </p:spPr>
        <p:txBody>
          <a:bodyPr anchor="b"/>
          <a:lstStyle>
            <a:lvl1pPr algn="ctr"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81263" y="16622738"/>
            <a:ext cx="14887575" cy="7641035"/>
          </a:xfrm>
        </p:spPr>
        <p:txBody>
          <a:bodyPr/>
          <a:lstStyle>
            <a:lvl1pPr marL="0" indent="0" algn="ctr">
              <a:buNone/>
              <a:defRPr sz="5210"/>
            </a:lvl1pPr>
            <a:lvl2pPr marL="992490" indent="0" algn="ctr">
              <a:buNone/>
              <a:defRPr sz="4342"/>
            </a:lvl2pPr>
            <a:lvl3pPr marL="1984980" indent="0" algn="ctr">
              <a:buNone/>
              <a:defRPr sz="3907"/>
            </a:lvl3pPr>
            <a:lvl4pPr marL="2977469" indent="0" algn="ctr">
              <a:buNone/>
              <a:defRPr sz="3473"/>
            </a:lvl4pPr>
            <a:lvl5pPr marL="3969959" indent="0" algn="ctr">
              <a:buNone/>
              <a:defRPr sz="3473"/>
            </a:lvl5pPr>
            <a:lvl6pPr marL="4962449" indent="0" algn="ctr">
              <a:buNone/>
              <a:defRPr sz="3473"/>
            </a:lvl6pPr>
            <a:lvl7pPr marL="5954939" indent="0" algn="ctr">
              <a:buNone/>
              <a:defRPr sz="3473"/>
            </a:lvl7pPr>
            <a:lvl8pPr marL="6947428" indent="0" algn="ctr">
              <a:buNone/>
              <a:defRPr sz="3473"/>
            </a:lvl8pPr>
            <a:lvl9pPr marL="7939918" indent="0" algn="ctr">
              <a:buNone/>
              <a:defRPr sz="34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038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648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4205229" y="1684984"/>
            <a:ext cx="4280178" cy="268205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64696" y="1684984"/>
            <a:ext cx="12592407" cy="2682055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758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04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357" y="7890131"/>
            <a:ext cx="17120711" cy="13164853"/>
          </a:xfrm>
        </p:spPr>
        <p:txBody>
          <a:bodyPr anchor="b"/>
          <a:lstStyle>
            <a:lvl1pPr>
              <a:defRPr sz="130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54357" y="21179529"/>
            <a:ext cx="17120711" cy="6923085"/>
          </a:xfrm>
        </p:spPr>
        <p:txBody>
          <a:bodyPr/>
          <a:lstStyle>
            <a:lvl1pPr marL="0" indent="0">
              <a:buNone/>
              <a:defRPr sz="5210">
                <a:solidFill>
                  <a:schemeClr val="tx1"/>
                </a:solidFill>
              </a:defRPr>
            </a:lvl1pPr>
            <a:lvl2pPr marL="992490" indent="0">
              <a:buNone/>
              <a:defRPr sz="4342">
                <a:solidFill>
                  <a:schemeClr val="tx1">
                    <a:tint val="75000"/>
                  </a:schemeClr>
                </a:solidFill>
              </a:defRPr>
            </a:lvl2pPr>
            <a:lvl3pPr marL="1984980" indent="0">
              <a:buNone/>
              <a:defRPr sz="3907">
                <a:solidFill>
                  <a:schemeClr val="tx1">
                    <a:tint val="75000"/>
                  </a:schemeClr>
                </a:solidFill>
              </a:defRPr>
            </a:lvl3pPr>
            <a:lvl4pPr marL="297746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4pPr>
            <a:lvl5pPr marL="396995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5pPr>
            <a:lvl6pPr marL="496244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6pPr>
            <a:lvl7pPr marL="5954939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7pPr>
            <a:lvl8pPr marL="694742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8pPr>
            <a:lvl9pPr marL="7939918" indent="0">
              <a:buNone/>
              <a:defRPr sz="347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25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4694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49113" y="8424921"/>
            <a:ext cx="8436293" cy="200806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12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1684991"/>
            <a:ext cx="17120711" cy="61172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282" y="7758256"/>
            <a:ext cx="8397521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7282" y="11560457"/>
            <a:ext cx="8397521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049114" y="7758256"/>
            <a:ext cx="8438878" cy="3802201"/>
          </a:xfrm>
        </p:spPr>
        <p:txBody>
          <a:bodyPr anchor="b"/>
          <a:lstStyle>
            <a:lvl1pPr marL="0" indent="0">
              <a:buNone/>
              <a:defRPr sz="5210" b="1"/>
            </a:lvl1pPr>
            <a:lvl2pPr marL="992490" indent="0">
              <a:buNone/>
              <a:defRPr sz="4342" b="1"/>
            </a:lvl2pPr>
            <a:lvl3pPr marL="1984980" indent="0">
              <a:buNone/>
              <a:defRPr sz="3907" b="1"/>
            </a:lvl3pPr>
            <a:lvl4pPr marL="2977469" indent="0">
              <a:buNone/>
              <a:defRPr sz="3473" b="1"/>
            </a:lvl4pPr>
            <a:lvl5pPr marL="3969959" indent="0">
              <a:buNone/>
              <a:defRPr sz="3473" b="1"/>
            </a:lvl5pPr>
            <a:lvl6pPr marL="4962449" indent="0">
              <a:buNone/>
              <a:defRPr sz="3473" b="1"/>
            </a:lvl6pPr>
            <a:lvl7pPr marL="5954939" indent="0">
              <a:buNone/>
              <a:defRPr sz="3473" b="1"/>
            </a:lvl7pPr>
            <a:lvl8pPr marL="6947428" indent="0">
              <a:buNone/>
              <a:defRPr sz="3473" b="1"/>
            </a:lvl8pPr>
            <a:lvl9pPr marL="7939918" indent="0">
              <a:buNone/>
              <a:defRPr sz="347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049114" y="11560457"/>
            <a:ext cx="8438878" cy="1700369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661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7954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600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8878" y="4556790"/>
            <a:ext cx="10049113" cy="22490877"/>
          </a:xfrm>
        </p:spPr>
        <p:txBody>
          <a:bodyPr/>
          <a:lstStyle>
            <a:lvl1pPr>
              <a:defRPr sz="6947"/>
            </a:lvl1pPr>
            <a:lvl2pPr>
              <a:defRPr sz="6078"/>
            </a:lvl2pPr>
            <a:lvl3pPr>
              <a:defRPr sz="5210"/>
            </a:lvl3pPr>
            <a:lvl4pPr>
              <a:defRPr sz="4342"/>
            </a:lvl4pPr>
            <a:lvl5pPr>
              <a:defRPr sz="4342"/>
            </a:lvl5pPr>
            <a:lvl6pPr>
              <a:defRPr sz="4342"/>
            </a:lvl6pPr>
            <a:lvl7pPr>
              <a:defRPr sz="4342"/>
            </a:lvl7pPr>
            <a:lvl8pPr>
              <a:defRPr sz="4342"/>
            </a:lvl8pPr>
            <a:lvl9pPr>
              <a:defRPr sz="434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333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280" y="2109893"/>
            <a:ext cx="6402174" cy="7384627"/>
          </a:xfrm>
        </p:spPr>
        <p:txBody>
          <a:bodyPr anchor="b"/>
          <a:lstStyle>
            <a:lvl1pPr>
              <a:defRPr sz="69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438878" y="4556790"/>
            <a:ext cx="10049113" cy="22490877"/>
          </a:xfrm>
        </p:spPr>
        <p:txBody>
          <a:bodyPr anchor="t"/>
          <a:lstStyle>
            <a:lvl1pPr marL="0" indent="0">
              <a:buNone/>
              <a:defRPr sz="6947"/>
            </a:lvl1pPr>
            <a:lvl2pPr marL="992490" indent="0">
              <a:buNone/>
              <a:defRPr sz="6078"/>
            </a:lvl2pPr>
            <a:lvl3pPr marL="1984980" indent="0">
              <a:buNone/>
              <a:defRPr sz="5210"/>
            </a:lvl3pPr>
            <a:lvl4pPr marL="2977469" indent="0">
              <a:buNone/>
              <a:defRPr sz="4342"/>
            </a:lvl4pPr>
            <a:lvl5pPr marL="3969959" indent="0">
              <a:buNone/>
              <a:defRPr sz="4342"/>
            </a:lvl5pPr>
            <a:lvl6pPr marL="4962449" indent="0">
              <a:buNone/>
              <a:defRPr sz="4342"/>
            </a:lvl6pPr>
            <a:lvl7pPr marL="5954939" indent="0">
              <a:buNone/>
              <a:defRPr sz="4342"/>
            </a:lvl7pPr>
            <a:lvl8pPr marL="6947428" indent="0">
              <a:buNone/>
              <a:defRPr sz="4342"/>
            </a:lvl8pPr>
            <a:lvl9pPr marL="7939918" indent="0">
              <a:buNone/>
              <a:defRPr sz="43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67280" y="9494520"/>
            <a:ext cx="6402174" cy="17589773"/>
          </a:xfrm>
        </p:spPr>
        <p:txBody>
          <a:bodyPr/>
          <a:lstStyle>
            <a:lvl1pPr marL="0" indent="0">
              <a:buNone/>
              <a:defRPr sz="3473"/>
            </a:lvl1pPr>
            <a:lvl2pPr marL="992490" indent="0">
              <a:buNone/>
              <a:defRPr sz="3039"/>
            </a:lvl2pPr>
            <a:lvl3pPr marL="1984980" indent="0">
              <a:buNone/>
              <a:defRPr sz="2605"/>
            </a:lvl3pPr>
            <a:lvl4pPr marL="2977469" indent="0">
              <a:buNone/>
              <a:defRPr sz="2171"/>
            </a:lvl4pPr>
            <a:lvl5pPr marL="3969959" indent="0">
              <a:buNone/>
              <a:defRPr sz="2171"/>
            </a:lvl5pPr>
            <a:lvl6pPr marL="4962449" indent="0">
              <a:buNone/>
              <a:defRPr sz="2171"/>
            </a:lvl6pPr>
            <a:lvl7pPr marL="5954939" indent="0">
              <a:buNone/>
              <a:defRPr sz="2171"/>
            </a:lvl7pPr>
            <a:lvl8pPr marL="6947428" indent="0">
              <a:buNone/>
              <a:defRPr sz="2171"/>
            </a:lvl8pPr>
            <a:lvl9pPr marL="7939918" indent="0">
              <a:buNone/>
              <a:defRPr sz="217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817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64695" y="1684991"/>
            <a:ext cx="17120711" cy="611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4695" y="8424921"/>
            <a:ext cx="17120711" cy="20080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64694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89A53F-5873-4668-B69B-EECB1FB9F9DD}" type="datetimeFigureOut">
              <a:rPr lang="en-GB" smtClean="0"/>
              <a:t>04/07/2018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75346" y="29333385"/>
            <a:ext cx="6699409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4019133" y="29333385"/>
            <a:ext cx="4466273" cy="16849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0D42FE-1D5F-416B-9D7C-E54E85083B2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86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984980" rtl="0" eaLnBrk="1" latinLnBrk="0" hangingPunct="1">
        <a:lnSpc>
          <a:spcPct val="90000"/>
        </a:lnSpc>
        <a:spcBef>
          <a:spcPct val="0"/>
        </a:spcBef>
        <a:buNone/>
        <a:defRPr sz="95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6245" indent="-496245" algn="l" defTabSz="1984980" rtl="0" eaLnBrk="1" latinLnBrk="0" hangingPunct="1">
        <a:lnSpc>
          <a:spcPct val="90000"/>
        </a:lnSpc>
        <a:spcBef>
          <a:spcPts val="2171"/>
        </a:spcBef>
        <a:buFont typeface="Arial" panose="020B0604020202020204" pitchFamily="34" charset="0"/>
        <a:buChar char="•"/>
        <a:defRPr sz="6078" kern="1200">
          <a:solidFill>
            <a:schemeClr val="tx1"/>
          </a:solidFill>
          <a:latin typeface="+mn-lt"/>
          <a:ea typeface="+mn-ea"/>
          <a:cs typeface="+mn-cs"/>
        </a:defRPr>
      </a:lvl1pPr>
      <a:lvl2pPr marL="1488735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5210" kern="1200">
          <a:solidFill>
            <a:schemeClr val="tx1"/>
          </a:solidFill>
          <a:latin typeface="+mn-lt"/>
          <a:ea typeface="+mn-ea"/>
          <a:cs typeface="+mn-cs"/>
        </a:defRPr>
      </a:lvl2pPr>
      <a:lvl3pPr marL="248122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4342" kern="1200">
          <a:solidFill>
            <a:schemeClr val="tx1"/>
          </a:solidFill>
          <a:latin typeface="+mn-lt"/>
          <a:ea typeface="+mn-ea"/>
          <a:cs typeface="+mn-cs"/>
        </a:defRPr>
      </a:lvl3pPr>
      <a:lvl4pPr marL="347371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446620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5458694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645118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744367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8436163" indent="-496245" algn="l" defTabSz="1984980" rtl="0" eaLnBrk="1" latinLnBrk="0" hangingPunct="1">
        <a:lnSpc>
          <a:spcPct val="90000"/>
        </a:lnSpc>
        <a:spcBef>
          <a:spcPts val="1085"/>
        </a:spcBef>
        <a:buFont typeface="Arial" panose="020B0604020202020204" pitchFamily="34" charset="0"/>
        <a:buChar char="•"/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1pPr>
      <a:lvl2pPr marL="99249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2pPr>
      <a:lvl3pPr marL="1984980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3pPr>
      <a:lvl4pPr marL="297746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4pPr>
      <a:lvl5pPr marL="396995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5pPr>
      <a:lvl6pPr marL="496244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6pPr>
      <a:lvl7pPr marL="5954939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7pPr>
      <a:lvl8pPr marL="694742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8pPr>
      <a:lvl9pPr marL="7939918" algn="l" defTabSz="1984980" rtl="0" eaLnBrk="1" latinLnBrk="0" hangingPunct="1">
        <a:defRPr sz="39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2C88EC-4DE1-430D-966B-2B73FAAA9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" y="1978"/>
            <a:ext cx="19847618" cy="31644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C9440D-FFE5-4EF3-9585-6F726E539AC2}"/>
              </a:ext>
            </a:extLst>
          </p:cNvPr>
          <p:cNvSpPr txBox="1"/>
          <p:nvPr/>
        </p:nvSpPr>
        <p:spPr>
          <a:xfrm rot="21408881">
            <a:off x="4807973" y="3138176"/>
            <a:ext cx="1070732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357" spc="600" dirty="0">
                <a:solidFill>
                  <a:srgbClr val="166381"/>
                </a:solidFill>
                <a:latin typeface="TOP GUN" pitchFamily="2" charset="0"/>
              </a:rPr>
              <a:t>MARKETING FACTORY</a:t>
            </a:r>
            <a:endParaRPr lang="en-GB" sz="5357" spc="600" dirty="0">
              <a:solidFill>
                <a:srgbClr val="166381"/>
              </a:solidFill>
              <a:latin typeface="TOP GUN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FB4BB8-240F-4CA4-9141-24AF02989A5E}"/>
              </a:ext>
            </a:extLst>
          </p:cNvPr>
          <p:cNvSpPr txBox="1"/>
          <p:nvPr/>
        </p:nvSpPr>
        <p:spPr>
          <a:xfrm rot="180000">
            <a:off x="-29858" y="23990304"/>
            <a:ext cx="198488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0" spc="1500" dirty="0">
                <a:solidFill>
                  <a:schemeClr val="bg1"/>
                </a:solidFill>
                <a:latin typeface="Impact" panose="020B0806030902050204" pitchFamily="34" charset="0"/>
              </a:rPr>
              <a:t>MARKETING EXCELLENCE</a:t>
            </a:r>
            <a:endParaRPr lang="en-GB" sz="10500" spc="15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4DFC43-2B6B-4798-8800-C5D476E5870E}"/>
              </a:ext>
            </a:extLst>
          </p:cNvPr>
          <p:cNvSpPr txBox="1"/>
          <p:nvPr/>
        </p:nvSpPr>
        <p:spPr>
          <a:xfrm rot="180000">
            <a:off x="-260915" y="25771164"/>
            <a:ext cx="198488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500" spc="1000" dirty="0">
                <a:solidFill>
                  <a:schemeClr val="bg1"/>
                </a:solidFill>
                <a:latin typeface="Æ Systematic TT (BRK)" pitchFamily="2" charset="0"/>
              </a:rPr>
              <a:t>Step-by-step Blueprint For Using YouTube</a:t>
            </a:r>
          </a:p>
          <a:p>
            <a:pPr algn="ctr"/>
            <a:r>
              <a:rPr lang="en-GB" sz="4500" spc="850" dirty="0">
                <a:solidFill>
                  <a:schemeClr val="bg1"/>
                </a:solidFill>
                <a:latin typeface="Æ Systematic TT (BRK)" pitchFamily="2" charset="0"/>
              </a:rPr>
              <a:t>To Get As Much Online Traffic As You Want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0BA2AA-96B2-4182-991F-0BA0A74C5239}"/>
              </a:ext>
            </a:extLst>
          </p:cNvPr>
          <p:cNvSpPr txBox="1"/>
          <p:nvPr/>
        </p:nvSpPr>
        <p:spPr>
          <a:xfrm>
            <a:off x="0" y="28834783"/>
            <a:ext cx="19898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spc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NEW YORK TIMES BEST SELLING AUTHOR ~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8DCE2D-12A2-4EFD-9EFB-049EE4B890AE}"/>
              </a:ext>
            </a:extLst>
          </p:cNvPr>
          <p:cNvSpPr txBox="1"/>
          <p:nvPr/>
        </p:nvSpPr>
        <p:spPr>
          <a:xfrm>
            <a:off x="-24438" y="29823277"/>
            <a:ext cx="1989897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700" spc="4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GB" sz="6700" spc="45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NAME</a:t>
            </a:r>
          </a:p>
        </p:txBody>
      </p:sp>
    </p:spTree>
    <p:extLst>
      <p:ext uri="{BB962C8B-B14F-4D97-AF65-F5344CB8AC3E}">
        <p14:creationId xmlns:p14="http://schemas.microsoft.com/office/powerpoint/2010/main" val="2738224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29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Æ Systematic TT (BRK)</vt:lpstr>
      <vt:lpstr>Arial</vt:lpstr>
      <vt:lpstr>Calibri</vt:lpstr>
      <vt:lpstr>Calibri Light</vt:lpstr>
      <vt:lpstr>Impact</vt:lpstr>
      <vt:lpstr>Times New Roman</vt:lpstr>
      <vt:lpstr>TOP GUN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GL2N</dc:creator>
  <cp:lastModifiedBy>GL2N</cp:lastModifiedBy>
  <cp:revision>4</cp:revision>
  <dcterms:created xsi:type="dcterms:W3CDTF">2018-07-04T13:52:43Z</dcterms:created>
  <dcterms:modified xsi:type="dcterms:W3CDTF">2018-07-04T14:50:43Z</dcterms:modified>
</cp:coreProperties>
</file>