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3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19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114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15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90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06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325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32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44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64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965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38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35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4B76C-78D8-463A-AC3E-AEF23A2C220F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A83B1-3B32-493A-A467-57669C77C2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06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D65ACB-17F0-4524-B323-8943691BED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5BF845-D7DE-4C35-AEB4-98ADB1DBF220}"/>
              </a:ext>
            </a:extLst>
          </p:cNvPr>
          <p:cNvSpPr txBox="1"/>
          <p:nvPr/>
        </p:nvSpPr>
        <p:spPr>
          <a:xfrm>
            <a:off x="0" y="855406"/>
            <a:ext cx="198476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889D12-546F-447B-9384-DAB70622DB18}"/>
              </a:ext>
            </a:extLst>
          </p:cNvPr>
          <p:cNvSpPr txBox="1"/>
          <p:nvPr/>
        </p:nvSpPr>
        <p:spPr>
          <a:xfrm>
            <a:off x="0" y="2121780"/>
            <a:ext cx="19847618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9AA506-8603-4EEF-9861-BD02B22A9A03}"/>
              </a:ext>
            </a:extLst>
          </p:cNvPr>
          <p:cNvSpPr txBox="1"/>
          <p:nvPr/>
        </p:nvSpPr>
        <p:spPr>
          <a:xfrm>
            <a:off x="2482" y="3456038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dolor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sit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an,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GB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8CB6F5-E297-4804-82C9-04E617C4CAF5}"/>
              </a:ext>
            </a:extLst>
          </p:cNvPr>
          <p:cNvSpPr txBox="1"/>
          <p:nvPr/>
        </p:nvSpPr>
        <p:spPr>
          <a:xfrm>
            <a:off x="-235974" y="3456038"/>
            <a:ext cx="19847618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3000" dirty="0">
                <a:latin typeface="Forte MT Std" panose="00000500000000000000" pitchFamily="50" charset="0"/>
                <a:cs typeface="Times New Roman" panose="02020603050405020304" pitchFamily="18" charset="0"/>
              </a:rPr>
              <a:t>You</a:t>
            </a:r>
            <a:r>
              <a:rPr lang="en-GB" sz="43000" dirty="0">
                <a:solidFill>
                  <a:srgbClr val="DB3027"/>
                </a:solidFill>
                <a:latin typeface="Forte MT Std" panose="00000500000000000000" pitchFamily="50" charset="0"/>
                <a:cs typeface="Times New Roman" panose="02020603050405020304" pitchFamily="18" charset="0"/>
              </a:rPr>
              <a:t>Tube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44D535-948F-4098-BE75-8BDF93E38B57}"/>
              </a:ext>
            </a:extLst>
          </p:cNvPr>
          <p:cNvSpPr txBox="1"/>
          <p:nvPr/>
        </p:nvSpPr>
        <p:spPr>
          <a:xfrm>
            <a:off x="2482" y="8532420"/>
            <a:ext cx="19847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400" dirty="0">
                <a:ln>
                  <a:solidFill>
                    <a:schemeClr val="bg1"/>
                  </a:solidFill>
                </a:ln>
                <a:latin typeface="Forte MT Std" panose="00000500000000000000" pitchFamily="50" charset="0"/>
                <a:cs typeface="Times New Roman" panose="02020603050405020304" pitchFamily="18" charset="0"/>
              </a:rPr>
              <a:t>marketing excellence</a:t>
            </a:r>
            <a:endParaRPr lang="en-GB" sz="14400" dirty="0">
              <a:ln>
                <a:solidFill>
                  <a:schemeClr val="bg1"/>
                </a:solidFill>
              </a:ln>
              <a:solidFill>
                <a:srgbClr val="DB3027"/>
              </a:solidFill>
              <a:latin typeface="Forte MT Std" panose="00000500000000000000" pitchFamily="50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C34192-322C-43E4-920C-04B25B7188C6}"/>
              </a:ext>
            </a:extLst>
          </p:cNvPr>
          <p:cNvSpPr txBox="1"/>
          <p:nvPr/>
        </p:nvSpPr>
        <p:spPr>
          <a:xfrm>
            <a:off x="2482" y="11619079"/>
            <a:ext cx="1984761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200" dirty="0">
                <a:solidFill>
                  <a:schemeClr val="bg1"/>
                </a:solidFill>
                <a:latin typeface="Gadugi" panose="020B0502040204020203" pitchFamily="34" charset="0"/>
                <a:cs typeface="Times New Roman" panose="02020603050405020304" pitchFamily="18" charset="0"/>
              </a:rPr>
              <a:t>Step-by-step Blueprint For Using YouTube To</a:t>
            </a:r>
          </a:p>
          <a:p>
            <a:pPr algn="ctr"/>
            <a:r>
              <a:rPr lang="en-GB" sz="6200" dirty="0">
                <a:solidFill>
                  <a:schemeClr val="bg1"/>
                </a:solidFill>
                <a:latin typeface="Gadugi" panose="020B0502040204020203" pitchFamily="34" charset="0"/>
                <a:cs typeface="Times New Roman" panose="02020603050405020304" pitchFamily="18" charset="0"/>
              </a:rPr>
              <a:t>Get As Much Online Traffic As You Want</a:t>
            </a:r>
          </a:p>
        </p:txBody>
      </p:sp>
    </p:spTree>
    <p:extLst>
      <p:ext uri="{BB962C8B-B14F-4D97-AF65-F5344CB8AC3E}">
        <p14:creationId xmlns:p14="http://schemas.microsoft.com/office/powerpoint/2010/main" val="2474789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51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Forte MT Std</vt:lpstr>
      <vt:lpstr>Gadugi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2018-07-04T13:24:36Z</dcterms:created>
  <dcterms:modified xsi:type="dcterms:W3CDTF">2018-07-04T13:36:11Z</dcterms:modified>
</cp:coreProperties>
</file>