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25" d="100"/>
          <a:sy n="25" d="100"/>
        </p:scale>
        <p:origin x="1854" y="-8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316BA-824E-434D-9B69-38717816D857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AC308-B92B-4FE5-9EDB-182EE0C5D2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9367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316BA-824E-434D-9B69-38717816D857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AC308-B92B-4FE5-9EDB-182EE0C5D2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1170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316BA-824E-434D-9B69-38717816D857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AC308-B92B-4FE5-9EDB-182EE0C5D2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7520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316BA-824E-434D-9B69-38717816D857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AC308-B92B-4FE5-9EDB-182EE0C5D2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575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316BA-824E-434D-9B69-38717816D857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AC308-B92B-4FE5-9EDB-182EE0C5D2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0175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316BA-824E-434D-9B69-38717816D857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AC308-B92B-4FE5-9EDB-182EE0C5D2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8565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316BA-824E-434D-9B69-38717816D857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AC308-B92B-4FE5-9EDB-182EE0C5D2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737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316BA-824E-434D-9B69-38717816D857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AC308-B92B-4FE5-9EDB-182EE0C5D2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428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316BA-824E-434D-9B69-38717816D857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AC308-B92B-4FE5-9EDB-182EE0C5D2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4881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316BA-824E-434D-9B69-38717816D857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AC308-B92B-4FE5-9EDB-182EE0C5D2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2642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316BA-824E-434D-9B69-38717816D857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AC308-B92B-4FE5-9EDB-182EE0C5D2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5743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6316BA-824E-434D-9B69-38717816D857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AC308-B92B-4FE5-9EDB-182EE0C5D2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4370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9AD287-D5DC-48B5-9785-9C016CB1A9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F45A69D-56FE-4CBB-B7BE-2FBB9BFFF13C}"/>
              </a:ext>
            </a:extLst>
          </p:cNvPr>
          <p:cNvSpPr txBox="1"/>
          <p:nvPr/>
        </p:nvSpPr>
        <p:spPr>
          <a:xfrm>
            <a:off x="1960614" y="1091380"/>
            <a:ext cx="1119494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00" spc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  <a:endParaRPr lang="en-GB" sz="6700" spc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E355BC-D5B4-4362-AA45-BA9A7ADD7AE2}"/>
              </a:ext>
            </a:extLst>
          </p:cNvPr>
          <p:cNvSpPr txBox="1"/>
          <p:nvPr/>
        </p:nvSpPr>
        <p:spPr>
          <a:xfrm>
            <a:off x="1525997" y="2214764"/>
            <a:ext cx="111949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amet, vidisse expetenda vim an, nec</a:t>
            </a:r>
          </a:p>
          <a:p>
            <a:pPr algn="ctr"/>
            <a:r>
              <a:rPr lang="pt-BR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mazim fuisset ne, nibh omnium fierent te has.”</a:t>
            </a:r>
            <a:endParaRPr lang="en-GB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5BD0ABD-5AB9-45E5-A8B4-2E2F162DE8D5}"/>
              </a:ext>
            </a:extLst>
          </p:cNvPr>
          <p:cNvSpPr txBox="1"/>
          <p:nvPr/>
        </p:nvSpPr>
        <p:spPr>
          <a:xfrm>
            <a:off x="1659347" y="20698567"/>
            <a:ext cx="16178981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YOUTUBE</a:t>
            </a:r>
            <a:endParaRPr lang="en-GB" sz="27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57576B-BB2D-48FF-9CA2-1AC0A2E2648C}"/>
              </a:ext>
            </a:extLst>
          </p:cNvPr>
          <p:cNvSpPr txBox="1"/>
          <p:nvPr/>
        </p:nvSpPr>
        <p:spPr>
          <a:xfrm>
            <a:off x="0" y="24279967"/>
            <a:ext cx="19847618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3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MARKETING EXCELLENCE</a:t>
            </a:r>
            <a:endParaRPr lang="en-GB" sz="123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B167C7-0809-47A0-A870-8ECBE7BCB740}"/>
              </a:ext>
            </a:extLst>
          </p:cNvPr>
          <p:cNvSpPr txBox="1"/>
          <p:nvPr/>
        </p:nvSpPr>
        <p:spPr>
          <a:xfrm>
            <a:off x="0" y="26492753"/>
            <a:ext cx="1984761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500" dirty="0">
                <a:solidFill>
                  <a:schemeClr val="bg1"/>
                </a:solidFill>
                <a:latin typeface="Trajan Pro 3" panose="02020802050503020301" pitchFamily="18" charset="0"/>
                <a:cs typeface="Segoe UI" panose="020B0502040204020203" pitchFamily="34" charset="0"/>
              </a:rPr>
              <a:t>Step-By-Step Blueprint For Using YouTube </a:t>
            </a:r>
          </a:p>
          <a:p>
            <a:pPr algn="ctr"/>
            <a:r>
              <a:rPr lang="en-GB" sz="5500" dirty="0">
                <a:solidFill>
                  <a:schemeClr val="bg1"/>
                </a:solidFill>
                <a:latin typeface="Trajan Pro 3" panose="02020802050503020301" pitchFamily="18" charset="0"/>
                <a:cs typeface="Segoe UI" panose="020B0502040204020203" pitchFamily="34" charset="0"/>
              </a:rPr>
              <a:t>To Get As Much Online traffic as you want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C136475-108D-417C-8A44-855E4EA7D6E4}"/>
              </a:ext>
            </a:extLst>
          </p:cNvPr>
          <p:cNvSpPr txBox="1"/>
          <p:nvPr/>
        </p:nvSpPr>
        <p:spPr>
          <a:xfrm>
            <a:off x="2483" y="29677088"/>
            <a:ext cx="198476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200" spc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</p:spTree>
    <p:extLst>
      <p:ext uri="{BB962C8B-B14F-4D97-AF65-F5344CB8AC3E}">
        <p14:creationId xmlns:p14="http://schemas.microsoft.com/office/powerpoint/2010/main" val="3134302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50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Segoe UI</vt:lpstr>
      <vt:lpstr>Times New Roman</vt:lpstr>
      <vt:lpstr>Trajan Pro 3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3</cp:revision>
  <dcterms:created xsi:type="dcterms:W3CDTF">2018-07-04T11:57:24Z</dcterms:created>
  <dcterms:modified xsi:type="dcterms:W3CDTF">2018-07-04T12:42:09Z</dcterms:modified>
</cp:coreProperties>
</file>