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49" autoAdjust="0"/>
    <p:restoredTop sz="94660"/>
  </p:normalViewPr>
  <p:slideViewPr>
    <p:cSldViewPr snapToGrid="0">
      <p:cViewPr>
        <p:scale>
          <a:sx n="25" d="100"/>
          <a:sy n="25" d="100"/>
        </p:scale>
        <p:origin x="1620" y="-15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497"/>
            <a:ext cx="16872585" cy="11018332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2738"/>
            <a:ext cx="14887575" cy="7641035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1178D-DCB0-4E9D-B2AA-01129EF87323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0DBB1-6700-4AB2-97FD-00655AD7A1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75206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1178D-DCB0-4E9D-B2AA-01129EF87323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0DBB1-6700-4AB2-97FD-00655AD7A1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18916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84"/>
            <a:ext cx="4280178" cy="268205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84"/>
            <a:ext cx="12592407" cy="2682055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1178D-DCB0-4E9D-B2AA-01129EF87323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0DBB1-6700-4AB2-97FD-00655AD7A1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6120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1178D-DCB0-4E9D-B2AA-01129EF87323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0DBB1-6700-4AB2-97FD-00655AD7A1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70954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90131"/>
            <a:ext cx="17120711" cy="1316485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9529"/>
            <a:ext cx="17120711" cy="6923085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1178D-DCB0-4E9D-B2AA-01129EF87323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0DBB1-6700-4AB2-97FD-00655AD7A1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39237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921"/>
            <a:ext cx="8436293" cy="200806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921"/>
            <a:ext cx="8436293" cy="200806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1178D-DCB0-4E9D-B2AA-01129EF87323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0DBB1-6700-4AB2-97FD-00655AD7A1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64590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91"/>
            <a:ext cx="17120711" cy="61172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8256"/>
            <a:ext cx="8397521" cy="380220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60457"/>
            <a:ext cx="8397521" cy="1700369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8256"/>
            <a:ext cx="8438878" cy="380220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60457"/>
            <a:ext cx="8438878" cy="1700369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1178D-DCB0-4E9D-B2AA-01129EF87323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0DBB1-6700-4AB2-97FD-00655AD7A1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3774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1178D-DCB0-4E9D-B2AA-01129EF87323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0DBB1-6700-4AB2-97FD-00655AD7A1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7658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1178D-DCB0-4E9D-B2AA-01129EF87323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0DBB1-6700-4AB2-97FD-00655AD7A1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1409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893"/>
            <a:ext cx="6402174" cy="7384627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790"/>
            <a:ext cx="10049113" cy="22490877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520"/>
            <a:ext cx="6402174" cy="17589773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1178D-DCB0-4E9D-B2AA-01129EF87323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0DBB1-6700-4AB2-97FD-00655AD7A1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57047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893"/>
            <a:ext cx="6402174" cy="7384627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790"/>
            <a:ext cx="10049113" cy="22490877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520"/>
            <a:ext cx="6402174" cy="17589773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1178D-DCB0-4E9D-B2AA-01129EF87323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0DBB1-6700-4AB2-97FD-00655AD7A1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34050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91"/>
            <a:ext cx="17120711" cy="61172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921"/>
            <a:ext cx="17120711" cy="200806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3385"/>
            <a:ext cx="4466273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01178D-DCB0-4E9D-B2AA-01129EF87323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3385"/>
            <a:ext cx="6699409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3385"/>
            <a:ext cx="4466273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20DBB1-6700-4AB2-97FD-00655AD7A1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6037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FA6B479-2DE3-4136-A197-DD1C2196B6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978"/>
            <a:ext cx="19847618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508C955-CEBD-4AA5-B3B9-039FC5FCDF0E}"/>
              </a:ext>
            </a:extLst>
          </p:cNvPr>
          <p:cNvSpPr txBox="1"/>
          <p:nvPr/>
        </p:nvSpPr>
        <p:spPr>
          <a:xfrm>
            <a:off x="0" y="943897"/>
            <a:ext cx="19850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spc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 NEW YORK TIMES BEST SELLING AUTHOR ~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CC037CA-833A-4C7A-AE71-6E325413C0C8}"/>
              </a:ext>
            </a:extLst>
          </p:cNvPr>
          <p:cNvSpPr txBox="1"/>
          <p:nvPr/>
        </p:nvSpPr>
        <p:spPr>
          <a:xfrm>
            <a:off x="0" y="1993537"/>
            <a:ext cx="198501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“Lorem ipsum dolor sit amet, vidisse expetenda vim an, nec</a:t>
            </a:r>
          </a:p>
          <a:p>
            <a:pPr algn="ctr"/>
            <a:r>
              <a:rPr lang="pt-BR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mazim fuisset ne, nibh omnium fierent te has.”</a:t>
            </a:r>
            <a:endParaRPr lang="en-GB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401CD3F-0321-4AA9-80D8-E814BACC9B67}"/>
              </a:ext>
            </a:extLst>
          </p:cNvPr>
          <p:cNvSpPr txBox="1"/>
          <p:nvPr/>
        </p:nvSpPr>
        <p:spPr>
          <a:xfrm>
            <a:off x="-134591" y="1651783"/>
            <a:ext cx="19850100" cy="7586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800" dirty="0" err="1">
                <a:ln w="25400">
                  <a:solidFill>
                    <a:schemeClr val="tx1"/>
                  </a:solidFill>
                </a:ln>
                <a:solidFill>
                  <a:schemeClr val="bg1"/>
                </a:solidFill>
                <a:latin typeface="BadaBoom BB" panose="020B0603050302020204" pitchFamily="34" charset="0"/>
                <a:cs typeface="Times New Roman" panose="02020603050405020304" pitchFamily="18" charset="0"/>
              </a:rPr>
              <a:t>youtube</a:t>
            </a:r>
            <a:endParaRPr lang="en-GB" sz="48800" dirty="0">
              <a:ln w="25400">
                <a:solidFill>
                  <a:schemeClr val="tx1"/>
                </a:solidFill>
              </a:ln>
              <a:solidFill>
                <a:schemeClr val="bg1"/>
              </a:solidFill>
              <a:latin typeface="BadaBoom BB" panose="020B06030503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B2F730A-B38D-4179-B471-09617F5C8734}"/>
              </a:ext>
            </a:extLst>
          </p:cNvPr>
          <p:cNvSpPr txBox="1"/>
          <p:nvPr/>
        </p:nvSpPr>
        <p:spPr>
          <a:xfrm>
            <a:off x="-267941" y="7748958"/>
            <a:ext cx="19850100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3200" dirty="0">
                <a:ln w="25400">
                  <a:noFill/>
                </a:ln>
                <a:solidFill>
                  <a:schemeClr val="bg1"/>
                </a:solidFill>
                <a:latin typeface="Breamcatcher" panose="04090904080B02020A04" pitchFamily="82" charset="0"/>
                <a:cs typeface="Times New Roman" panose="02020603050405020304" pitchFamily="18" charset="0"/>
              </a:rPr>
              <a:t>Marketing excellence</a:t>
            </a:r>
            <a:endParaRPr lang="en-GB" sz="23200" dirty="0">
              <a:ln w="25400">
                <a:noFill/>
              </a:ln>
              <a:solidFill>
                <a:schemeClr val="bg1"/>
              </a:solidFill>
              <a:latin typeface="Breamcatcher" panose="04090904080B02020A04" pitchFamily="82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85392E8-B42B-4EFA-BCF3-B5D96B446AE2}"/>
              </a:ext>
            </a:extLst>
          </p:cNvPr>
          <p:cNvSpPr txBox="1"/>
          <p:nvPr/>
        </p:nvSpPr>
        <p:spPr>
          <a:xfrm rot="21278590">
            <a:off x="646460" y="23813507"/>
            <a:ext cx="5872328" cy="674030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7200" dirty="0">
                <a:ln w="0">
                  <a:solidFill>
                    <a:srgbClr val="FF0000"/>
                  </a:solidFill>
                </a:ln>
                <a:solidFill>
                  <a:schemeClr val="bg1"/>
                </a:solidFill>
                <a:latin typeface="BadaBoom BB" panose="020B0603050302020204" pitchFamily="34" charset="0"/>
                <a:cs typeface="Times New Roman" panose="02020603050405020304" pitchFamily="18" charset="0"/>
              </a:rPr>
              <a:t>Step-by-step</a:t>
            </a:r>
          </a:p>
          <a:p>
            <a:pPr algn="ctr"/>
            <a:r>
              <a:rPr lang="en-US" sz="7200" dirty="0">
                <a:ln w="0">
                  <a:solidFill>
                    <a:srgbClr val="FF0000"/>
                  </a:solidFill>
                </a:ln>
                <a:solidFill>
                  <a:schemeClr val="bg1"/>
                </a:solidFill>
                <a:latin typeface="BadaBoom BB" panose="020B0603050302020204" pitchFamily="34" charset="0"/>
                <a:cs typeface="Times New Roman" panose="02020603050405020304" pitchFamily="18" charset="0"/>
              </a:rPr>
              <a:t>Blueprint for</a:t>
            </a:r>
          </a:p>
          <a:p>
            <a:pPr algn="ctr"/>
            <a:r>
              <a:rPr lang="en-US" sz="7200" dirty="0">
                <a:ln w="0">
                  <a:solidFill>
                    <a:srgbClr val="FF0000"/>
                  </a:solidFill>
                </a:ln>
                <a:solidFill>
                  <a:schemeClr val="bg1"/>
                </a:solidFill>
                <a:latin typeface="BadaBoom BB" panose="020B0603050302020204" pitchFamily="34" charset="0"/>
                <a:cs typeface="Times New Roman" panose="02020603050405020304" pitchFamily="18" charset="0"/>
              </a:rPr>
              <a:t>Using </a:t>
            </a:r>
            <a:r>
              <a:rPr lang="en-US" sz="7200" dirty="0" err="1">
                <a:ln w="0">
                  <a:solidFill>
                    <a:srgbClr val="FF0000"/>
                  </a:solidFill>
                </a:ln>
                <a:solidFill>
                  <a:schemeClr val="bg1"/>
                </a:solidFill>
                <a:latin typeface="BadaBoom BB" panose="020B0603050302020204" pitchFamily="34" charset="0"/>
                <a:cs typeface="Times New Roman" panose="02020603050405020304" pitchFamily="18" charset="0"/>
              </a:rPr>
              <a:t>youtube</a:t>
            </a:r>
            <a:endParaRPr lang="en-US" sz="7200" dirty="0">
              <a:ln w="0">
                <a:solidFill>
                  <a:srgbClr val="FF0000"/>
                </a:solidFill>
              </a:ln>
              <a:solidFill>
                <a:schemeClr val="bg1"/>
              </a:solidFill>
              <a:latin typeface="BadaBoom BB" panose="020B060305030202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en-US" sz="7200" dirty="0">
                <a:ln w="0">
                  <a:solidFill>
                    <a:srgbClr val="FF0000"/>
                  </a:solidFill>
                </a:ln>
                <a:solidFill>
                  <a:schemeClr val="bg1"/>
                </a:solidFill>
                <a:latin typeface="BadaBoom BB" panose="020B0603050302020204" pitchFamily="34" charset="0"/>
                <a:cs typeface="Times New Roman" panose="02020603050405020304" pitchFamily="18" charset="0"/>
              </a:rPr>
              <a:t>To get as much</a:t>
            </a:r>
          </a:p>
          <a:p>
            <a:pPr algn="ctr"/>
            <a:r>
              <a:rPr lang="en-US" sz="7200" dirty="0">
                <a:ln w="0">
                  <a:solidFill>
                    <a:srgbClr val="FF0000"/>
                  </a:solidFill>
                </a:ln>
                <a:solidFill>
                  <a:schemeClr val="bg1"/>
                </a:solidFill>
                <a:latin typeface="BadaBoom BB" panose="020B0603050302020204" pitchFamily="34" charset="0"/>
                <a:cs typeface="Times New Roman" panose="02020603050405020304" pitchFamily="18" charset="0"/>
              </a:rPr>
              <a:t>Online traffic</a:t>
            </a:r>
          </a:p>
          <a:p>
            <a:pPr algn="ctr"/>
            <a:r>
              <a:rPr lang="en-US" sz="7200" dirty="0">
                <a:ln w="0">
                  <a:solidFill>
                    <a:srgbClr val="FF0000"/>
                  </a:solidFill>
                </a:ln>
                <a:solidFill>
                  <a:schemeClr val="bg1"/>
                </a:solidFill>
                <a:latin typeface="BadaBoom BB" panose="020B0603050302020204" pitchFamily="34" charset="0"/>
                <a:cs typeface="Times New Roman" panose="02020603050405020304" pitchFamily="18" charset="0"/>
              </a:rPr>
              <a:t>As you want</a:t>
            </a:r>
            <a:endParaRPr lang="en-GB" sz="7200" dirty="0">
              <a:ln w="0">
                <a:solidFill>
                  <a:srgbClr val="FF0000"/>
                </a:solidFill>
              </a:ln>
              <a:solidFill>
                <a:schemeClr val="bg1"/>
              </a:solidFill>
              <a:latin typeface="BadaBoom BB" panose="020B06030503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8918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48</Words>
  <Application>Microsoft Office PowerPoint</Application>
  <PresentationFormat>Custom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BadaBoom BB</vt:lpstr>
      <vt:lpstr>Breamcatcher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GL2N</dc:creator>
  <cp:lastModifiedBy>GL2N</cp:lastModifiedBy>
  <cp:revision>1</cp:revision>
  <dcterms:created xsi:type="dcterms:W3CDTF">2018-07-04T12:54:47Z</dcterms:created>
  <dcterms:modified xsi:type="dcterms:W3CDTF">2018-07-04T13:01:15Z</dcterms:modified>
</cp:coreProperties>
</file>