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4547"/>
    <a:srgbClr val="E425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" d="100"/>
          <a:sy n="10" d="100"/>
        </p:scale>
        <p:origin x="2832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920A3-AD51-427C-B580-48907BD0B11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5F5FD-91F0-4B61-BF90-5994AD2C78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7752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920A3-AD51-427C-B580-48907BD0B11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5F5FD-91F0-4B61-BF90-5994AD2C78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270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920A3-AD51-427C-B580-48907BD0B11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5F5FD-91F0-4B61-BF90-5994AD2C78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2292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920A3-AD51-427C-B580-48907BD0B11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5F5FD-91F0-4B61-BF90-5994AD2C78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4974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920A3-AD51-427C-B580-48907BD0B11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5F5FD-91F0-4B61-BF90-5994AD2C78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920A3-AD51-427C-B580-48907BD0B11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5F5FD-91F0-4B61-BF90-5994AD2C78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6113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920A3-AD51-427C-B580-48907BD0B11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5F5FD-91F0-4B61-BF90-5994AD2C78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044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920A3-AD51-427C-B580-48907BD0B11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5F5FD-91F0-4B61-BF90-5994AD2C78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582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920A3-AD51-427C-B580-48907BD0B11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5F5FD-91F0-4B61-BF90-5994AD2C78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0242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920A3-AD51-427C-B580-48907BD0B11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5F5FD-91F0-4B61-BF90-5994AD2C78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1886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920A3-AD51-427C-B580-48907BD0B11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5F5FD-91F0-4B61-BF90-5994AD2C78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124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920A3-AD51-427C-B580-48907BD0B11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C5F5FD-91F0-4B61-BF90-5994AD2C78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395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4030E87-705C-447A-AC2A-704DFE8C19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244556A-6DF3-4AFA-9D88-C5A99612414D}"/>
              </a:ext>
            </a:extLst>
          </p:cNvPr>
          <p:cNvSpPr txBox="1"/>
          <p:nvPr/>
        </p:nvSpPr>
        <p:spPr>
          <a:xfrm>
            <a:off x="-1243" y="884903"/>
            <a:ext cx="198488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200" spc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7CDED7-EEAA-464A-8964-E4C902ED416C}"/>
              </a:ext>
            </a:extLst>
          </p:cNvPr>
          <p:cNvSpPr txBox="1"/>
          <p:nvPr/>
        </p:nvSpPr>
        <p:spPr>
          <a:xfrm>
            <a:off x="-1242" y="1834228"/>
            <a:ext cx="19848859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00" spc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GB" sz="6700" spc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7C1AFC-ABAF-4C97-BEB1-42C66C8A65AB}"/>
              </a:ext>
            </a:extLst>
          </p:cNvPr>
          <p:cNvSpPr txBox="1"/>
          <p:nvPr/>
        </p:nvSpPr>
        <p:spPr>
          <a:xfrm>
            <a:off x="9480735" y="5545394"/>
            <a:ext cx="10677832" cy="4901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500"/>
              </a:lnSpc>
            </a:pPr>
            <a:r>
              <a:rPr lang="en-US" sz="17100" spc="1200" dirty="0">
                <a:latin typeface="Impact" panose="020B0806030902050204" pitchFamily="34" charset="0"/>
              </a:rPr>
              <a:t> YOU</a:t>
            </a:r>
            <a:r>
              <a:rPr lang="en-US" sz="17100" spc="1200" dirty="0">
                <a:solidFill>
                  <a:srgbClr val="E42526"/>
                </a:solidFill>
                <a:latin typeface="Impact" panose="020B0806030902050204" pitchFamily="34" charset="0"/>
              </a:rPr>
              <a:t>TUBE</a:t>
            </a:r>
          </a:p>
          <a:p>
            <a:pPr>
              <a:lnSpc>
                <a:spcPts val="12500"/>
              </a:lnSpc>
            </a:pPr>
            <a:r>
              <a:rPr lang="en-US" sz="14300" spc="1200" dirty="0">
                <a:latin typeface="Impact" panose="020B0806030902050204" pitchFamily="34" charset="0"/>
              </a:rPr>
              <a:t>MARKETING</a:t>
            </a:r>
          </a:p>
          <a:p>
            <a:pPr>
              <a:lnSpc>
                <a:spcPts val="12500"/>
              </a:lnSpc>
            </a:pPr>
            <a:r>
              <a:rPr lang="en-US" sz="13500" spc="1200" dirty="0">
                <a:latin typeface="Impact" panose="020B0806030902050204" pitchFamily="34" charset="0"/>
              </a:rPr>
              <a:t> </a:t>
            </a:r>
            <a:r>
              <a:rPr lang="en-US" sz="13500" spc="1200" dirty="0">
                <a:solidFill>
                  <a:srgbClr val="E42526"/>
                </a:solidFill>
                <a:latin typeface="Impact" panose="020B0806030902050204" pitchFamily="34" charset="0"/>
              </a:rPr>
              <a:t>EXCELLENCE</a:t>
            </a:r>
            <a:endParaRPr lang="en-GB" sz="13500" spc="1200" dirty="0">
              <a:solidFill>
                <a:srgbClr val="E42526"/>
              </a:solidFill>
              <a:latin typeface="Impact" panose="020B080603090205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B14882-EDD3-4D7C-A6C2-27AFBDB632A0}"/>
              </a:ext>
            </a:extLst>
          </p:cNvPr>
          <p:cNvSpPr txBox="1"/>
          <p:nvPr/>
        </p:nvSpPr>
        <p:spPr>
          <a:xfrm>
            <a:off x="8482761" y="12426948"/>
            <a:ext cx="10677832" cy="4580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9000"/>
              </a:lnSpc>
            </a:pPr>
            <a:r>
              <a:rPr lang="en-GB" sz="6000" dirty="0">
                <a:solidFill>
                  <a:srgbClr val="434547"/>
                </a:solidFill>
                <a:latin typeface="Impact" panose="020B0806030902050204" pitchFamily="34" charset="0"/>
              </a:rPr>
              <a:t>STEP-BY-STEP BLUEPRINT</a:t>
            </a:r>
          </a:p>
          <a:p>
            <a:pPr algn="r">
              <a:lnSpc>
                <a:spcPts val="9000"/>
              </a:lnSpc>
            </a:pPr>
            <a:r>
              <a:rPr lang="en-GB" sz="6000" dirty="0">
                <a:solidFill>
                  <a:srgbClr val="434547"/>
                </a:solidFill>
                <a:latin typeface="Impact" panose="020B0806030902050204" pitchFamily="34" charset="0"/>
              </a:rPr>
              <a:t>FOR USING YOUTUBE TO</a:t>
            </a:r>
          </a:p>
          <a:p>
            <a:pPr algn="r">
              <a:lnSpc>
                <a:spcPts val="9000"/>
              </a:lnSpc>
            </a:pPr>
            <a:r>
              <a:rPr lang="en-GB" sz="6000" dirty="0">
                <a:solidFill>
                  <a:srgbClr val="434547"/>
                </a:solidFill>
                <a:latin typeface="Impact" panose="020B0806030902050204" pitchFamily="34" charset="0"/>
              </a:rPr>
              <a:t>GET AS MUCH ONLINE</a:t>
            </a:r>
          </a:p>
          <a:p>
            <a:pPr algn="r">
              <a:lnSpc>
                <a:spcPts val="9000"/>
              </a:lnSpc>
            </a:pPr>
            <a:r>
              <a:rPr lang="en-GB" sz="6000" dirty="0">
                <a:solidFill>
                  <a:srgbClr val="434547"/>
                </a:solidFill>
                <a:latin typeface="Impact" panose="020B0806030902050204" pitchFamily="34" charset="0"/>
              </a:rPr>
              <a:t>TRAFFIC AS YOU WANT</a:t>
            </a:r>
          </a:p>
        </p:txBody>
      </p:sp>
    </p:spTree>
    <p:extLst>
      <p:ext uri="{BB962C8B-B14F-4D97-AF65-F5344CB8AC3E}">
        <p14:creationId xmlns:p14="http://schemas.microsoft.com/office/powerpoint/2010/main" val="4294420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30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Impact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1</cp:revision>
  <dcterms:created xsi:type="dcterms:W3CDTF">2018-07-04T14:59:38Z</dcterms:created>
  <dcterms:modified xsi:type="dcterms:W3CDTF">2018-07-04T15:08:35Z</dcterms:modified>
</cp:coreProperties>
</file>