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49" autoAdjust="0"/>
    <p:restoredTop sz="94660"/>
  </p:normalViewPr>
  <p:slideViewPr>
    <p:cSldViewPr snapToGrid="0">
      <p:cViewPr>
        <p:scale>
          <a:sx n="25" d="100"/>
          <a:sy n="25" d="100"/>
        </p:scale>
        <p:origin x="1620" y="-1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42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1279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35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24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407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661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426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6346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5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443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863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FE888-F58E-493F-B360-8B0FBF05ABFE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D837E-987C-4D47-B140-72598A509C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09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32DACD3-4E22-44E2-8A1F-DF5F5FDB3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6B8AA6-FB7B-4851-9248-A3F3BA8429CF}"/>
              </a:ext>
            </a:extLst>
          </p:cNvPr>
          <p:cNvSpPr txBox="1"/>
          <p:nvPr/>
        </p:nvSpPr>
        <p:spPr>
          <a:xfrm>
            <a:off x="0" y="737419"/>
            <a:ext cx="1984761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9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7B11AB-972F-448F-8DA6-55B72F24DCCB}"/>
              </a:ext>
            </a:extLst>
          </p:cNvPr>
          <p:cNvSpPr txBox="1"/>
          <p:nvPr/>
        </p:nvSpPr>
        <p:spPr>
          <a:xfrm>
            <a:off x="0" y="1835976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 </a:t>
            </a:r>
          </a:p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C36E17-FBB0-4DC3-B5D7-4B12CF869CEF}"/>
              </a:ext>
            </a:extLst>
          </p:cNvPr>
          <p:cNvSpPr txBox="1"/>
          <p:nvPr/>
        </p:nvSpPr>
        <p:spPr>
          <a:xfrm>
            <a:off x="514952" y="4091250"/>
            <a:ext cx="1740186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200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Avengeance Heroic Avenger" pitchFamily="2" charset="0"/>
                <a:cs typeface="Times New Roman" panose="02020603050405020304" pitchFamily="18" charset="0"/>
              </a:rPr>
              <a:t>YOUTUBE</a:t>
            </a:r>
            <a:endParaRPr lang="en-GB" sz="38200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Avengeance Heroic Avenger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6D77A6-4176-4369-94B6-AA56B938A2C9}"/>
              </a:ext>
            </a:extLst>
          </p:cNvPr>
          <p:cNvSpPr txBox="1"/>
          <p:nvPr/>
        </p:nvSpPr>
        <p:spPr>
          <a:xfrm>
            <a:off x="-294968" y="9455087"/>
            <a:ext cx="19847617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900" dirty="0">
                <a:solidFill>
                  <a:schemeClr val="bg1"/>
                </a:solidFill>
                <a:latin typeface="Avengeance Heroic Avenger" pitchFamily="2" charset="0"/>
                <a:cs typeface="Times New Roman" panose="02020603050405020304" pitchFamily="18" charset="0"/>
              </a:rPr>
              <a:t>MARKETING EXCELLENCE</a:t>
            </a:r>
            <a:endParaRPr lang="en-GB" sz="14900" dirty="0">
              <a:solidFill>
                <a:schemeClr val="bg1"/>
              </a:solidFill>
              <a:latin typeface="Avengeance Heroic Avenger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88A00D-0B56-4969-8C90-A5711A507034}"/>
              </a:ext>
            </a:extLst>
          </p:cNvPr>
          <p:cNvSpPr txBox="1"/>
          <p:nvPr/>
        </p:nvSpPr>
        <p:spPr>
          <a:xfrm>
            <a:off x="299933" y="17302880"/>
            <a:ext cx="1984513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5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Step-By-Step</a:t>
            </a:r>
          </a:p>
          <a:p>
            <a:pPr algn="ctr"/>
            <a:r>
              <a:rPr lang="en-GB" sz="85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Blueprint For Using YouTube</a:t>
            </a:r>
          </a:p>
          <a:p>
            <a:pPr algn="ctr"/>
            <a:r>
              <a:rPr lang="en-GB" sz="85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To Get As Much Online Traffic</a:t>
            </a:r>
          </a:p>
          <a:p>
            <a:pPr algn="ctr"/>
            <a:r>
              <a:rPr lang="en-GB" sz="8500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latin typeface="BadaBoom BB" panose="020B0603050302020204" pitchFamily="34" charset="0"/>
                <a:cs typeface="Times New Roman" panose="02020603050405020304" pitchFamily="18" charset="0"/>
              </a:rPr>
              <a:t>As You Want</a:t>
            </a:r>
          </a:p>
        </p:txBody>
      </p:sp>
    </p:spTree>
    <p:extLst>
      <p:ext uri="{BB962C8B-B14F-4D97-AF65-F5344CB8AC3E}">
        <p14:creationId xmlns:p14="http://schemas.microsoft.com/office/powerpoint/2010/main" val="271667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Avengeance Heroic Avenger</vt:lpstr>
      <vt:lpstr>BadaBoom BB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2018-07-04T12:42:49Z</dcterms:created>
  <dcterms:modified xsi:type="dcterms:W3CDTF">2018-07-04T12:54:21Z</dcterms:modified>
</cp:coreProperties>
</file>