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1B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33" d="100"/>
          <a:sy n="33" d="100"/>
        </p:scale>
        <p:origin x="1398" y="-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F8675-68EA-4CBE-AF0A-9525798655F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57F04-3646-46B1-AA08-98A2D06B6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576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F8675-68EA-4CBE-AF0A-9525798655F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57F04-3646-46B1-AA08-98A2D06B6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8243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F8675-68EA-4CBE-AF0A-9525798655F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57F04-3646-46B1-AA08-98A2D06B6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1764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F8675-68EA-4CBE-AF0A-9525798655F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57F04-3646-46B1-AA08-98A2D06B6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448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F8675-68EA-4CBE-AF0A-9525798655F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57F04-3646-46B1-AA08-98A2D06B6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0885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F8675-68EA-4CBE-AF0A-9525798655F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57F04-3646-46B1-AA08-98A2D06B6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5145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F8675-68EA-4CBE-AF0A-9525798655F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57F04-3646-46B1-AA08-98A2D06B6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8171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F8675-68EA-4CBE-AF0A-9525798655F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57F04-3646-46B1-AA08-98A2D06B6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3369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F8675-68EA-4CBE-AF0A-9525798655F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57F04-3646-46B1-AA08-98A2D06B6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354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F8675-68EA-4CBE-AF0A-9525798655F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57F04-3646-46B1-AA08-98A2D06B6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8155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F8675-68EA-4CBE-AF0A-9525798655F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57F04-3646-46B1-AA08-98A2D06B6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2750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F8675-68EA-4CBE-AF0A-9525798655F3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57F04-3646-46B1-AA08-98A2D06B6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7065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690CDB-FED4-40B9-95AF-1BF143C8B7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66F29C-0CF1-4A17-9715-B220E6E7C530}"/>
              </a:ext>
            </a:extLst>
          </p:cNvPr>
          <p:cNvSpPr txBox="1"/>
          <p:nvPr/>
        </p:nvSpPr>
        <p:spPr>
          <a:xfrm>
            <a:off x="0" y="762000"/>
            <a:ext cx="19850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spc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AD6529-623A-4842-BE66-96D6A46A9720}"/>
              </a:ext>
            </a:extLst>
          </p:cNvPr>
          <p:cNvSpPr txBox="1"/>
          <p:nvPr/>
        </p:nvSpPr>
        <p:spPr>
          <a:xfrm>
            <a:off x="-1241" y="1920333"/>
            <a:ext cx="198501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00" spc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sz="6700" spc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819E38-AD36-4E5E-8417-5BD510E89717}"/>
              </a:ext>
            </a:extLst>
          </p:cNvPr>
          <p:cNvSpPr txBox="1"/>
          <p:nvPr/>
        </p:nvSpPr>
        <p:spPr>
          <a:xfrm>
            <a:off x="-1241" y="3167089"/>
            <a:ext cx="1985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vidisse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expetenda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vim an,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nec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mazim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fuisset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nibh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omnium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fierent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has.”</a:t>
            </a:r>
            <a:endParaRPr lang="en-GB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2EBEB9-C70A-42C3-95D4-F36D67C8C864}"/>
              </a:ext>
            </a:extLst>
          </p:cNvPr>
          <p:cNvSpPr txBox="1"/>
          <p:nvPr/>
        </p:nvSpPr>
        <p:spPr>
          <a:xfrm>
            <a:off x="-1241" y="3767253"/>
            <a:ext cx="1985010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9600" dirty="0">
                <a:solidFill>
                  <a:srgbClr val="D71B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YOUTUBE</a:t>
            </a:r>
            <a:endParaRPr lang="en-GB" sz="29600" dirty="0">
              <a:solidFill>
                <a:srgbClr val="D71B2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4CF8C3-BE15-4AC6-BFE6-9661A865A8A0}"/>
              </a:ext>
            </a:extLst>
          </p:cNvPr>
          <p:cNvSpPr txBox="1"/>
          <p:nvPr/>
        </p:nvSpPr>
        <p:spPr>
          <a:xfrm>
            <a:off x="0" y="7388522"/>
            <a:ext cx="19850100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MARKETING EXCELLENCE</a:t>
            </a:r>
            <a:endParaRPr lang="en-GB" sz="1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A32AFD-22E7-44CE-B7D9-34CE521453A9}"/>
              </a:ext>
            </a:extLst>
          </p:cNvPr>
          <p:cNvSpPr txBox="1"/>
          <p:nvPr/>
        </p:nvSpPr>
        <p:spPr>
          <a:xfrm>
            <a:off x="0" y="9118852"/>
            <a:ext cx="198501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Step-by-step Blueprint For Using YouTube To Get As Much Online Traffic As You Want</a:t>
            </a:r>
          </a:p>
        </p:txBody>
      </p:sp>
    </p:spTree>
    <p:extLst>
      <p:ext uri="{BB962C8B-B14F-4D97-AF65-F5344CB8AC3E}">
        <p14:creationId xmlns:p14="http://schemas.microsoft.com/office/powerpoint/2010/main" val="4191898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51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2</cp:revision>
  <dcterms:created xsi:type="dcterms:W3CDTF">2018-07-04T13:37:49Z</dcterms:created>
  <dcterms:modified xsi:type="dcterms:W3CDTF">2018-07-04T13:47:16Z</dcterms:modified>
</cp:coreProperties>
</file>